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6f519ec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697f326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165367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293fa30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7d1f0d5a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2cf340ed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9bd749e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7522908c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eba299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77279e79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f05fad3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71f7d7f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4212902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0d3e4b7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70251b6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2948127e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bcc0e6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8b5fce3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00bb86b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78e5119a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c456ed2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fbce6a6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67e1c46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0077989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4dba1be1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ed4933e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4d92641a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96e4175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4abb200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3485a9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8af6503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dc2030e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9f41aa0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f1fc778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c8528da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7045790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c541f5d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e2fa3a1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f3733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40d30b45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b701e0e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eab6704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a493310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2b8565aa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4284085d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372bccf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dcea6b9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c4db3b1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98b5908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7c4c0506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60119f9b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16f55c92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90651cd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659af09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8f78d0e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eaec5f7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1e2e9d0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3450a412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53042c5d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74b49a44c4d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christophergaskell</cp:lastModifiedBy>
  <cp:revision>5</cp:revision>
  <dcterms:created xsi:type="dcterms:W3CDTF">2021-02-25T16:50:42Z</dcterms:created>
  <dcterms:modified xsi:type="dcterms:W3CDTF">2021-09-05T15:49:17Z</dcterms:modified>
</cp:coreProperties>
</file>